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93"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a8ae50b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独立战争后的美国文化与拉丁美洲文化</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c1840228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拿破仑战争后欧洲文化的重构</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1621861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欧洲殖民者的文化侵略</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66391f0009f97f0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4d87782fd?vop=1&amp;pid=c18402285&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本题考查拿破仑战争的性质。选择A：据拿破仑强迫被占领国“降低或者取消关税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还在被占领国的学校中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“强制推行法语”,不仅“消除了一切封建权力的遗迹”,而且还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“剥夺了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教堂和寺院征收某些苛捐杂税的权利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”等信息并结合所学知识可知,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拿破仑战争不仅具有侵略性,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而且有利于促进欧洲封建制度的变革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,具有一定的革命性。排除B：17世纪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,欧洲国家的君主们派遣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常驻外交使节和外交使团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,在此基础上,近代外交制度逐渐建立起来。排除C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：拿破仑战争以失败告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,没有重构欧洲国家的政治秩序，只是重构了欧洲的政治文化。排除D：拿破仑战争发生在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纪初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,宗教改革发生于16世纪。</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7854f3069?pid=c1840228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[广东肇庆2025高二期末]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《普希金全集》中记载，拿破仑入侵的消息使俄国人大为震惊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，挤满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会客厅的爱国志士有的一下子烧掉十来本法国小册子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；有的不喝法国的拉斐特酒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，宁愿喝俄国的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酸白菜汤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；大家发誓不再说法语。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这表明拿破仑战争(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7854f3069.bracket?pid=c18402285&amp;color=0,0,0&amp;vpa=5&amp;vtp=1"/>
          <p:cNvSpPr/>
          <p:nvPr/>
        </p:nvSpPr>
        <p:spPr>
          <a:xfrm>
            <a:off x="676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7854f3069.choices?pid=c18402285&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.刺激了俄国民族经济的发展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.阻断了法俄文化的交流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C.激发了俄国民众的民族意识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.传播了民主革命的精神</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7854f3069?vop=1&amp;pid=c1840228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本题考查拿破仑战争对俄国民众民族意识的激发作用。选择C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：材料提及俄国爱国志士有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的烧掉法国小册子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，有的不喝法国的拉斐特酒，大家发誓不说法语，可知面对拿破仑的入侵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国部分人民通过对法国的抵制行为来表达对国家的热爱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，这是民族意识的体现。排除A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战争使俄国经济受创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，而非刺激经济发展。排除B：拿破仑战争并未阻断两国文化交流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，反而客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观上促进了两国交流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。排除D：材料中俄国爱国志士的行为主要是针对拿破仑入侵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，未体现拿破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仑战争对民主革命精神的传播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534ce53e2?pid=c1840228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19世纪初，普鲁士陆军元帅表示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，国内所有这些改革的目的是使得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普鲁士将其发展基础置于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“武器、知识和宪法三者之上”。1807年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，普鲁士男爵斯泰因在备忘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录中写道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：改革是为了“活跃共同精神和公民意识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，利用沉睡和被误导的力量以及分散的知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恢复对祖国、独立和民族荣誉的情感”。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上述现象出现的直接原因是(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534ce53e2.bracket?pid=c18402285&amp;color=0,0,0&amp;vpa=6&amp;vtp=1"/>
          <p:cNvSpPr/>
          <p:nvPr/>
        </p:nvSpPr>
        <p:spPr>
          <a:xfrm>
            <a:off x="9291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6_2#534ce53e2.choices?pid=c18402285&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.英国工业化成果的强烈刺激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.维也纳体系下有利的国际环境</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C.德意志四分五裂的政治局面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.拿破仑对外战争带来巨大冲击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534ce53e2?vop=1&amp;pid=c18402285&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本题考查拿破仑对外战争对德意志的影响。选择D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：普鲁士改革直接缘于拿破仑战争的冲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，普鲁士在与拿破仑的战争中惨败，失去了大量土地，材料中“恢复对祖国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、独立和民族荣誉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的情感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”直接呼应战败带来的国家危机，材料中提到的改革意在挽救民族危亡。排除A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业革命的影响属于间接原因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，而非直接原因。排除B：维也纳体系形成于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1815年拿破仑战争结束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，与材料时间不符。排除C：德意志分裂是长期背景，而非材料中现象出现的直接原因。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091205e86?pid=81621861c&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1854年，英国国务大臣伍德制定了一个印度教育新方案，史称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德文件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》，提出了推广现代学校的设想和鼓励私人办学（包括女子学校）的措施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，并强调了教育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必须是非宗教性的世俗理念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这一政策的主要目的是(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091205e86.bracket?pid=81621861c&amp;color=0,0,0&amp;vpa=7&amp;vtp=1"/>
          <p:cNvSpPr/>
          <p:nvPr/>
        </p:nvSpPr>
        <p:spPr>
          <a:xfrm>
            <a:off x="676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9_2#091205e86.choices?pid=81621861c&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.培养符合殖民需求的人才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.推动印度教育现代化转型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C.消除印度种姓制度的矛盾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.分化印度的传统社会阶层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091205e86?vop=1&amp;pid=81621861c&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本题考查英国对印度的文化侵略。选择A：19世纪中期英国加强对印度的殖民统治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德文件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》提出推广现代学校、鼓励私人办学及强调教育世俗化理念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，有利于培养既掌握一定知识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技能又接受英国价值观的人才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，可为殖民统治服务，体现出英国殖民者对印度的文化侵略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：文件虽涉及现代教育，但殖民者的根本意图并非推动印度教育的现代化转型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，而是利用教育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强化殖民控制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。排除C：种姓制度是印度传统社会等级制度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，英国殖民政策未直接触及或试图消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除这一矛盾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，材料亦未提及相关内容。排除D：教育世俗化可能会弱化宗教对教育的影响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国政策核心目的是服务于殖民统治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，而非刻意分化印度传统社会阶层。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8e5189674?pid=81621861c&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[安徽蚌埠部分学校2025高二联考]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19世纪，墨西哥的食谱中，夏多布里昂牛排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（一种高级法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式牛排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）逐渐取代了西班牙炖羊肉，同时土著传统美食玉米馅卷被贬为“低级”食品。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1910年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墨西哥独立庆典的宴席上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，二十桌菜品均为法式菜肴，无一道墨西哥传统菜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。这一现象反映的问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8e5189674.bracket?pid=81621861c&amp;color=0,0,0&amp;vpa=8&amp;vtp=1"/>
          <p:cNvSpPr/>
          <p:nvPr/>
        </p:nvSpPr>
        <p:spPr>
          <a:xfrm>
            <a:off x="1430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8e5189674.choices?pid=81621861c&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.工业革命加速饮食结构转型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.物种交流改变美洲饮食传统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C.欧洲殖民引发文化认同危机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.经济全球化加剧饮食同质化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8e5189674?vop=1&amp;pid=81621861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本题考查欧洲殖民者的文化侵略。选择C：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材料中的现象反映了欧洲殖民者的文化渗透，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导致墨西哥本土文化被边缘化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，进而引发文化认同危机。排除A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：材料未提及工业革命对墨西哥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饮食结构的直接影响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，其中呈现的饮食变化主要缘于文化层面的外来冲击，而非工业发展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：物种交流如哥伦布大交换引入新食材，但美洲传统食物玉米馅卷被贬为“低级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”食品显示文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化歧视而非物种改变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，美洲饮食传统变化实为殖民文化冲击所致。排除D：经济全球化在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尚未深入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，墨西哥案例是殖民文化的影响而非全球贸易的结果。</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1#f82b4f567?pid=81621861c&amp;color=0,0,0&amp;vtp=1&amp;bt=1&amp;bbb=1&amp;hb=1"/>
          <p:cNvSpPr/>
          <p:nvPr/>
        </p:nvSpPr>
        <p:spPr>
          <a:xfrm>
            <a:off x="722376" y="972000"/>
            <a:ext cx="10753344" cy="26846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[北京西城区2025高二期末]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殖民者初抵美洲时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面对陌生的自然环境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他们或借用原住民的语言创造新词汇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rac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coon</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浣熊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）、squash（</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或对母语加以改造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swamp（</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沼泽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源于中古英语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，bluff</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绝壁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源于荷兰语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除此之外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他们还用两个旧词创造出新的复合单词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eggplant（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茄子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doghouse</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狗窝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让非英语母语的移民易于理解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适应了殖民地内部和不同殖民地之间沟通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15b10774.fixed?pid=40f416d14&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7200" dirty="0"/>
          </a:p>
        </p:txBody>
      </p:sp>
      <p:sp>
        <p:nvSpPr>
          <p:cNvPr id="3" name="C_3#a15b10774.fixed?pid=40f416d1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第12课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近代战争与西方文化的扩张</a:t>
            </a:r>
            <a:endParaRPr lang="en-US" altLang="zh-CN" sz="4400" dirty="0"/>
          </a:p>
        </p:txBody>
      </p:sp>
      <p:pic>
        <p:nvPicPr>
          <p:cNvPr id="4" name="C_3#a15b10774.fixed?pid=40f416d1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15b10774.fixed?pid=40f416d1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5_2#f82b4f567?pid=81621861c&amp;color=0,0,0&amp;vtp=1&amp;bt=1&amp;bbb=1&amp;hb=1"/>
          <p:cNvSpPr/>
          <p:nvPr/>
        </p:nvSpPr>
        <p:spPr>
          <a:xfrm>
            <a:off x="722376" y="972000"/>
            <a:ext cx="10753344" cy="49833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Republic（</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在拉丁语中指非君主制政体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北美启蒙思想家潘恩首次将其与人民主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社会契约结合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共和不仅是一种政体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更是一种原则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他赋予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revolution（</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革命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政治意义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让它不再只描述天体运动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1787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年宪法的起草过程中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代表们以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federal（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联邦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替换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nation（</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以避免集权色彩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使这个最初表示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信任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的词语有了新含义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世纪的美语拼写改革者韦伯斯特将表示与贵族有关的词尾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“-re”</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“-er</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把女性都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称为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lady（</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女士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把男性都叫作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gentleman（</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绅士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他试图建立与英式英语的视觉区分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抗英国文化的影响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colour</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color。1828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他编纂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美国英语词典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定义美式拼写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规则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他认为拼写改革能减少地域差异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强化对联邦的认同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电话不仅实现了即时通信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还丰富了语言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。“Number，please”（</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请告诉我电话号码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追溯到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1895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，information（</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首次出现于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类似的情况也发生在很多其他发明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随着美国的繁荣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，slum（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贫民窟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）、sweatshop（</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血汗工厂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等词汇也进入了美式英语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6_1#0146eaa4a?pid=f82b4f567&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（1）阅读材料一，概述美式英语早期词汇创新的方式及其反映的社会状况。（4分）</a:t>
            </a:r>
            <a:endParaRPr lang="en-US" altLang="zh-CN" sz="2000" dirty="0"/>
          </a:p>
        </p:txBody>
      </p:sp>
      <p:sp>
        <p:nvSpPr>
          <p:cNvPr id="3" name="QO_6_AN.27_1#0146eaa4a?vop=1&amp;pid=f82b4f567&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借助印第安语和欧洲多国语言创造新词汇，反映出北美殖民地族群和文化具有多样性</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用旧词组合新词以适应不同族群交流的需要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反映了北美殖民地之间经济和文化联系加强。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一点2分，共4分）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28_1#0146eaa4a?vop=1&amp;pid=f82b4f56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本题考查美式英语。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根据材料一“借用原住民的语言创造新词汇”“如swamp（沼泽）源于</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中古英语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，bluff（</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绝壁）源于荷兰语”和所学可知，借助印第安语和欧洲多国语言创造新词汇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反映出北美殖民地族群和文化具有多样性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；根据材料一“用两个旧词创造出新的复合单词，</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如eggplant（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茄子），doghouse</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（狗窝），让非英语母语的移民易于理解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，适应了殖民地内部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和不同殖民地之间沟通的需要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”和所学可知，运用旧词组合新词以适应不同族群交流的需要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反映了北美殖民地之间经济和文化联系加强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29_1#c925802f8?pid=f82b4f567&amp;color=0,0,0&amp;vtp=1&amp;bt=1&amp;bbb=1"/>
          <p:cNvSpPr/>
          <p:nvPr/>
        </p:nvSpPr>
        <p:spPr>
          <a:xfrm>
            <a:off x="722376" y="972000"/>
            <a:ext cx="10753344" cy="39903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（2）依据材料二并结合所学，评析18世纪至20世纪初美式英语的变迁。（8分）</a:t>
            </a:r>
            <a:endParaRPr lang="en-US" altLang="zh-CN" sz="2000" dirty="0"/>
          </a:p>
        </p:txBody>
      </p:sp>
      <p:sp>
        <p:nvSpPr>
          <p:cNvPr id="3" name="QO_6_AN.30_1#c925802f8?vop=1&amp;pid=f82b4f567&amp;color=0,0,0&amp;vtp=1&amp;bbb=1&amp;hb=1"/>
          <p:cNvSpPr/>
          <p:nvPr/>
        </p:nvSpPr>
        <p:spPr>
          <a:xfrm>
            <a:off x="722376" y="1419040"/>
            <a:ext cx="10753344" cy="496150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世纪，启蒙思想在北美传播，为美国独立战争的爆发以及共和制度的确立提供了思想条件</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这一背景下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，美式英语词汇含义逐渐丰富，带有等级色彩的词汇或被改造，或被取代</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。美式英语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的变化推动了启蒙思想的进一步传播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，促进了美利坚民族和美国政治文化的形成。</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美国独立后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，需要进一步对抗英国，以实现文化独立。为实现这一目标</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，美式英语在拼写上与英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式英语有所区分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，并形成了统一的拼写规则。这有助于增强美国民众对民族和国家的认同感。</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19</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世纪中后期至20世纪初，美国成为第二次工业革命的中心之一</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。工业化加剧了贫富分化和城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市环境恶化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。在此背景下，表示新事物的词语大量涌现</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。美式英语的发展适应了美国科技和经济</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发展的需要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，也折射出美国在现代化进程中产生了新的社会问题。</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综上</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，美式英语的发展是美国建立国家认同的载体，</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反映了美国从农业社会向工业社会的转型，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展现了语言与社会发展的互动关系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。（论据6分，叙述和逻辑各1分）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Effect transition="in" filter="fade">
                                      <p:cBhvr>
                                        <p:cTn id="37" dur="500"/>
                                        <p:tgtEl>
                                          <p:spTgt spid="3">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txEl>
                                              <p:pRg st="10" end="10"/>
                                            </p:txEl>
                                          </p:spTgt>
                                        </p:tgtEl>
                                        <p:attrNameLst>
                                          <p:attrName>style.visibility</p:attrName>
                                        </p:attrNameLst>
                                      </p:cBhvr>
                                      <p:to>
                                        <p:strVal val="visible"/>
                                      </p:to>
                                    </p:set>
                                    <p:animEffect transition="in" filter="fade">
                                      <p:cBhvr>
                                        <p:cTn id="40"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1_1#c925802f8?vop=1&amp;pid=f82b4f567&amp;color=0,0,0&amp;vtp=1&amp;bt=1&amp;bbb=1&amp;hb=1"/>
          <p:cNvSpPr/>
          <p:nvPr/>
        </p:nvSpPr>
        <p:spPr>
          <a:xfrm>
            <a:off x="722376" y="972000"/>
            <a:ext cx="10753344" cy="50419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据材料二“republic（共和）在拉丁语中指非君主制政体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，北美启蒙思想家潘恩首次将其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与人民主权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、社会契约结合”并结合所学可得出，18世纪，启蒙思想在北美传播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，为美国独立战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争的爆发以及共和制度的确立提供了思想条件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。在这一背景下，美式英语词汇含义逐渐丰富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有等级色彩的词汇或被改造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，或被取代。美式英语的变化推动了启蒙思想的进一步传播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美利坚民族和美国政治文化的形成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。据材料二“建立与英式英语的视觉区分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，对抗英国文化的影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，如将colour改为color。1828年，他编纂《美国英语词典》，定义美式拼写规则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。他认为拼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写改革能减少地域差异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，强化对联邦的认同”并结合所学可得出，美国独立后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，需要进一步对抗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，以实现文化独立。为实现这一目标，美式英语在拼写上与英式英语有所区分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，并形成了统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一的拼写规则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，这有助于增强美国民众对民族和国家的认同感。据材料二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“电话不仅实现了即时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，还丰富了语言</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随着美国的繁荣，slum（贫民窟）、sweatshop（血汗工厂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）等词汇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也进入了美式英语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”并结合所学可得出，19世纪中后期至20世纪初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，美国成为第二次工业革命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31_1#c925802f8?vop=1&amp;pid=f82b4f567&amp;color=0,0,0&amp;vtp=1&amp;bt=1&amp;bbb=1&amp;hb=1"/>
          <p:cNvSpPr/>
          <p:nvPr/>
        </p:nvSpPr>
        <p:spPr>
          <a:xfrm>
            <a:off x="722376" y="972000"/>
            <a:ext cx="10753344" cy="17706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的中心之一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。工业化加剧了贫富分化和城市环境恶化。在此背景下，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表示新事物的词语大量涌现。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美式英语的发展适应了美国科技和经济发展的需要，也折射出美国在现代化进程中产生了新的社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。最后小结，综上，美式英语的发展是美国建立国家认同的载体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，反映了美国从农业社会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向工业社会的转型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，展现了语言与社会发展的互动关系。</a:t>
            </a:r>
            <a:endParaRPr lang="en-US" altLang="zh-CN" sz="2200" dirty="0"/>
          </a:p>
        </p:txBody>
      </p:sp>
      <p:sp>
        <p:nvSpPr>
          <p:cNvPr id="3" name="QO_5_AS.32_1#f82b4f567?vop=1&amp;pid=81621861c&amp;color=0,0,0&amp;vtp=1&amp;bbb=1"/>
          <p:cNvSpPr/>
          <p:nvPr/>
        </p:nvSpPr>
        <p:spPr>
          <a:xfrm>
            <a:off x="722376" y="2778316"/>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
                                            <p:bg/>
                                          </p:spTgt>
                                        </p:tgtEl>
                                        <p:attrNameLst>
                                          <p:attrName>style.visibility</p:attrName>
                                        </p:attrNameLst>
                                      </p:cBhvr>
                                      <p:to>
                                        <p:strVal val="visible"/>
                                      </p:to>
                                    </p:set>
                                    <p:animEffect transition="in" filter="fade">
                                      <p:cBhvr>
                                        <p:cTn id="24" dur="500"/>
                                        <p:tgtEl>
                                          <p:spTgt spid="3">
                                            <p:bg/>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129ed9f6.fixed?pid=40f416d14&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7200" dirty="0"/>
          </a:p>
        </p:txBody>
      </p:sp>
      <p:sp>
        <p:nvSpPr>
          <p:cNvPr id="3" name="C_3#c129ed9f6.fixed?pid=40f416d1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第12课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近代战争与西方文化的扩张</a:t>
            </a:r>
            <a:endParaRPr lang="en-US" altLang="zh-CN" sz="4400" dirty="0"/>
          </a:p>
        </p:txBody>
      </p:sp>
      <p:pic>
        <p:nvPicPr>
          <p:cNvPr id="4" name="C_3#c129ed9f6.fixed?pid=40f416d1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129ed9f6.fixed?pid=40f416d1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3_1#3eede9575?pid=c129ed9f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[辽宁大连滨城高中联盟2025高二期中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下表所示为美国独立后三位国家领袖公开发表的相关言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这些言论体现出美国文化的特点是(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7" name="QC_4_BD.33_2#3eede9575?colgroup=9,31&amp;pid=c129ed9f6&amp;color=0,0,0&amp;vtp=1&amp;bbb=1&amp;hb=1"/>
          <p:cNvGraphicFramePr>
            <a:graphicFrameLocks noGrp="1"/>
          </p:cNvGraphicFramePr>
          <p:nvPr/>
        </p:nvGraphicFramePr>
        <p:xfrm>
          <a:off x="722376" y="1951677"/>
          <a:ext cx="10725912" cy="2467737"/>
        </p:xfrm>
        <a:graphic>
          <a:graphicData uri="http://schemas.openxmlformats.org/drawingml/2006/table">
            <a:tbl>
              <a:tblPr/>
              <a:tblGrid>
                <a:gridCol w="2560320"/>
                <a:gridCol w="8165592"/>
              </a:tblGrid>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首任总统华盛顿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“人们已将维护神圣的自由火炬和维护共和政体命运的希望</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寄托于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开国元勋杰斐逊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“美国将通过</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成为不幸者和受压迫者的避难之所而最好地服务于人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宪法之父麦迪逊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将成为文明世界的自由工场</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比任何其他国家对非文明世界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贡献更大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34_1#3eede9575.bracket?pid=c129ed9f6&amp;color=0,0,0&amp;vpa=9&amp;vtp=1"/>
          <p:cNvSpPr/>
          <p:nvPr/>
        </p:nvSpPr>
        <p:spPr>
          <a:xfrm>
            <a:off x="522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33_3#3eede9575.choices?pid=c129ed9f6&amp;color=0,0,0&amp;vtp=1&amp;bbb=1"/>
          <p:cNvSpPr/>
          <p:nvPr/>
        </p:nvSpPr>
        <p:spPr>
          <a:xfrm>
            <a:off x="722376" y="4555177"/>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.力求全面融入世界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B.尊重文化多样性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C.维护世界和平发展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.宣扬民族优越论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5_1#3eede9575?vop=1&amp;pid=c129ed9f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本题考查美国独立后的文化。选择D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：华盛顿言论中提到美国承载维护自由火炬和共和政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体命运的希望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，杰斐逊称美国将成为不幸者和受压迫者的避难所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，麦迪逊提及美国是文明世界的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自由工场且对非文明世界贡献更大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由以上言论可看出美国在宣扬自身相较于其他国家的优越性。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A：材料主旨强调美国引领世界而非全面融入国际体系。排除B：杰斐逊所说的“避难所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面体现包容性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，但其整体语境仍以美国为中心，未体现对不同文化的平等尊重。排除C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论虽包含服务人类的表述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，但其核心是推广美国价值观，并非强调世界和平发展。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6_1#6efdadc85?pid=c129ed9f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[浙江湖州2025高二期中]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近代早期，来华传教士坚持“孔子或耶稣”的传教理念，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要么孔子，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要么耶稣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，二者必居其一。结果，从19世纪60年代到19世纪末，各种教案频发，冲突四起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人指出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，“凡谋与洋人为难者，非进士即举人，非举人，即秀才，从未闻无功名之士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，能煽动愚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7_1#6efdadc85.bracket?pid=c129ed9f6&amp;color=0,0,0&amp;vpa=10&amp;vtp=1"/>
          <p:cNvSpPr/>
          <p:nvPr/>
        </p:nvSpPr>
        <p:spPr>
          <a:xfrm>
            <a:off x="2687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36_2#6efdadc85.choices?pid=c129ed9f6&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.科举制变革迫在眉睫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.甲午战败唤醒民族意识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C.义和团运动盲目排外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.文化侵略激化民族矛盾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2869c697b?pid=a8ae50b5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[吉林延边二中2025高二期中]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德沃夏克的《第九交响乐》（《自新大陆》）是对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19世纪末美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国社会的历史描绘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，融合了美国民歌元素，展现了移民的生产节奏与生活谐趣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，以及作者对故乡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的企盼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。该曲被媒体视为“属于美国自己的交响曲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”。其灵感源自德沃夏克初见自由女神像刹那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间的震撼与启迪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，他称此曲为“大地的产物”“真正的美国之声”。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2869c697b.bracket?pid=a8ae50b57&amp;color=0,0,0&amp;vpa=1&amp;vtp=1"/>
          <p:cNvSpPr/>
          <p:nvPr/>
        </p:nvSpPr>
        <p:spPr>
          <a:xfrm>
            <a:off x="879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_2#2869c697b?pid=a8ae50b57&amp;color=0,0,0&amp;vtp=1&amp;bbb=1"/>
          <p:cNvSpPr/>
          <p:nvPr/>
        </p:nvSpPr>
        <p:spPr>
          <a:xfrm>
            <a:off x="722376" y="2791274"/>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①有利于塑造国家认同意识</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②反映美国文化的多元独特</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③鼓励了美国殖民扩张活动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促进美国民族意识的觉醒</a:t>
            </a:r>
            <a:endParaRPr lang="en-US" altLang="zh-CN" sz="2000" dirty="0"/>
          </a:p>
        </p:txBody>
      </p:sp>
      <p:sp>
        <p:nvSpPr>
          <p:cNvPr id="5" name="QC_5_BD.1_3#2869c697b.choices?pid=a8ae50b57&amp;color=0,0,0&amp;vtp=1&amp;bbb=1"/>
          <p:cNvSpPr/>
          <p:nvPr/>
        </p:nvSpPr>
        <p:spPr>
          <a:xfrm>
            <a:off x="722376" y="3703261"/>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8_1#6efdadc85?vop=1&amp;pid=c129ed9f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本题考查欧洲对中国的文化侵略。选择D：据材料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，传教士强制要求民众放弃儒家信仰改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信基督教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，属于文化侵略行为，这种方式遭到了中国知识分子的抵制，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引发了各种教案和冲突，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反映出文化侵略激化了民族矛盾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。排除A：材料未提及科举制度本身的弊端或变革需求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有功名者参与反洋教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。排除B：教案冲突在甲午战争前已频发，时间不符。排除C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：义和团运动兴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19世纪末至20世纪初，材料描述的是19世纪60年代至19世纪末教案频发的情况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，并非专门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论述义和团运动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9_1#c64af989f?pid=c129ed9f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[四川广元2025高二期末]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20世纪末，伊朗生产了大量带有本土文化元素的萨拉娃娃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，以对抗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市场上的美国芭比娃娃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。萨拉娃娃的设计者认为：芭比像一匹特洛伊木马。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她腹中藏着西方文化，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会对我们的儿童施加影响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这有利于伊朗(</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40_1#c64af989f.bracket?pid=c129ed9f6&amp;color=0,0,0&amp;vpa=11&amp;vtp=1"/>
          <p:cNvSpPr/>
          <p:nvPr/>
        </p:nvSpPr>
        <p:spPr>
          <a:xfrm>
            <a:off x="548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39_2#c64af989f.choices?pid=c129ed9f6&amp;color=0,0,0&amp;vtp=1&amp;bbb=1"/>
          <p:cNvSpPr/>
          <p:nvPr/>
        </p:nvSpPr>
        <p:spPr>
          <a:xfrm>
            <a:off x="722376" y="23284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.摆脱两极格局束缚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B.改善对外贸易环境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C.发展高新技术产业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.抵制西方文化渗透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41_1#c64af989f?vop=1&amp;pid=c129ed9f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本题考查伊朗抵制西方文化入侵的举措。选择D：美国借芭比娃娃传播西方文化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，伊朗生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产萨拉娃娃对抗芭比娃娃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，是为抵制西方文化渗透，这与材料中“芭比像一匹特洛伊木马</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”的表述相符。排除A：1991年苏联解体标志着两极格局结束，20世纪末伊朗已无此束缚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B：萨拉娃娃生产属伊朗国内文化举措，旨在通过生产本土娃娃来抵制西方文化的渗透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改善对外贸易环境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。排除C：萨拉娃娃属于传统玩具，材料强调文化元素而非技术突破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，娃娃生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产不属于高新技术领域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2_1#cab85018b?pid=c129ed9f6&amp;color=0,0,0&amp;vtp=1&amp;bt=1&amp;bbb=1&amp;hb=1"/>
          <p:cNvSpPr/>
          <p:nvPr/>
        </p:nvSpPr>
        <p:spPr>
          <a:xfrm>
            <a:off x="722376" y="972000"/>
            <a:ext cx="10753344" cy="4526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[黑龙江绥化2025高二期中]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阅读材料并结合所学知识，完成下列要求。（10分）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亚历山大出发时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其身份是马其顿国王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不久后成为希腊联军统帅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经过十年征伐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历山大的统治区域扩展到尼罗河流域和印度河流域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建立了横跨欧亚非三洲的大帝国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他每到一</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地就自称是当地原来统治者的继承人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他崇尚威严赫赫的东方宫廷礼节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穿波斯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米底君王的衮</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要人们向他行匍匐礼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亚历山大的统治基本上沿袭了波斯帝国的行省制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但由当地人担任的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总督一般只管民政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军队和财政另由马其顿人或希腊人掌握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亚历山大在埃及拜谒阿蒙神庙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女神伊西丝建庙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在巴比伦向当地的主神马都克献祭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下令重建被毁的马都克神庙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他在远征中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亚时与当地贵族女子罗克珊结婚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个战友也采用波斯礼仪与当地贵族的女儿结婚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他的远</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征军中有工程师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哲学家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地理学家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测量师等专门人才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摘编自吴于廑、齐世荣主编《世界史：古代史编（上卷）》</a:t>
            </a:r>
            <a:endParaRPr lang="en-US" altLang="zh-CN" sz="2000"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2_2#cab85018b?pid=c129ed9f6&amp;color=0,0,0&amp;vtp=1&amp;bt=1&amp;bbb=1&amp;hb=1"/>
          <p:cNvSpPr/>
          <p:nvPr/>
        </p:nvSpPr>
        <p:spPr>
          <a:xfrm>
            <a:off x="722376" y="972000"/>
            <a:ext cx="10753344" cy="358990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拿破仑当权后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用不断的战争来代替不断的革命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”。1805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拿破仑击溃第三次反法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签订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普莱斯堡和约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占据了莱茵河左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岸及许多小邦国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在那里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他赶跑了封建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的王公贵族和主教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取消了各种徭役和封建贡赋及教会的什一税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消灭了封建特权和等级制度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宣布公民享有平等与自由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后来建立的莱茵同盟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个邦国加入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他们普遍实行了资产阶级改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推行了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法国民法典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拿破仑还使德意志由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多个分裂的小邦合并成为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多个大邦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如恩格斯所说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拿破仑清扫了德国的奥吉亚斯的牛圈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修筑了文明的交通大道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摘编自张淑贤《略论拿破仑战争的国际影响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》概括亚历山大远征与拿破仑对外战争产生影响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的异同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4_AN.43_1#cab85018b?vop=1&amp;pid=c129ed9f6&amp;color=0,0,0&amp;vtp=1&amp;bbb=1&amp;hb=1"/>
          <p:cNvSpPr/>
          <p:nvPr/>
        </p:nvSpPr>
        <p:spPr>
          <a:xfrm>
            <a:off x="722376" y="4556321"/>
            <a:ext cx="10753344" cy="1761109"/>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相同：都通过战争扩大帝国疆域；都对占领区造成严重破坏；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都推动了地区文明向外传播；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均促进了区域文明联系的加强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。（8分）</a:t>
            </a:r>
            <a:endParaRPr lang="en-US" altLang="zh-CN" sz="2000" dirty="0"/>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不同</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：亚历山大远征积极吸收占领区既有制度文化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，拿破仑对外战争着力摧毁占领区的落后制度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文化</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44_1#cab85018b?vop=1&amp;pid=c129ed9f6&amp;color=0,0,0&amp;vtp=1&amp;bt=1&amp;bbb=1&amp;hb=1"/>
          <p:cNvSpPr/>
          <p:nvPr/>
        </p:nvSpPr>
        <p:spPr>
          <a:xfrm>
            <a:off x="722376" y="972000"/>
            <a:ext cx="10753344" cy="5307584"/>
          </a:xfrm>
          <a:prstGeom prst="rect">
            <a:avLst/>
          </a:prstGeom>
          <a:noFill/>
        </p:spPr>
        <p:txBody>
          <a:bodyPr wrap="none" lIns="0" tIns="0" rIns="0" bIns="0" rtlCol="0" anchor="t"/>
          <a:lstStyle/>
          <a:p>
            <a:pPr algn="l" latinLnBrk="1">
              <a:lnSpc>
                <a:spcPts val="31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本题考查亚历山大远征和拿破仑战争的影响。首先分析两次战争影响的相同点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，对比材料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“经过十年征伐，亚历山大的统治区域扩展到尼罗河流域和印度河流域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，建立了横跨欧亚非三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洲的大帝国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”、材料二“用不断的战争来代替不断的革命”“占据了莱茵河左（西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）岸及许多小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邦国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”可知，都通过战争扩大帝国疆域；据材料及所学可知，都对占领区造成严重破坏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；据所学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及材料一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“他崇尚威严赫赫的东方宫廷礼节，穿波斯、米底君王的衮服，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要人们向他行匍匐礼”、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“推行了《法国民法典》”可知，两者都推动了地区文明向外传播；综合材料一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“他在远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征中亚时与当地贵族女子罗克珊结婚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。他的80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个战友也采用波斯礼仪与当地贵族的女儿结婚”、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“拿破仑还使德意志由300多个分裂的小邦合并成为30多个大邦”可知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，两者均促进了区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域文明联系的加强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。其次分析两次战争影响的不同，据材料一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“亚历山大的统治基本上沿袭了波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斯帝国的行省制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，但由当地人担任的总督一般只管民政，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军队和财政另由马其顿人或希腊人掌握。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他在埃及拜谒阿蒙神庙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，为女神伊西丝建庙；在巴比伦向当地的主神马都克献祭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，下令重建被毁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的马都克神庙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”可知，亚历山大远征积极吸收占领区既有制度文化；据材料二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“他赶跑了封建的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王公贵族和主教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，取消了各种徭役和封建贡赋及教会的什一税，消灭了封建特权和等级制度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，拿破仑对外战争着力摧毁占领区的落后制度文化。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db8922ea4?pid=a24b1b38e&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5.恩格斯曾指出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：“恰巧拿破仑这个科西嘉人做了被本身的战争弄得精疲力竭的法兰西共和国所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需要的军事独裁者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，这是个偶然现象。但是，假如没有拿破仑这个人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，他的角色就会由另一个人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来扮演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伟大人物的出现是(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db8922ea4.bracket?pid=a24b1b38e&amp;color=0,0,0&amp;vpa=12&amp;vtp=1"/>
          <p:cNvSpPr/>
          <p:nvPr/>
        </p:nvSpPr>
        <p:spPr>
          <a:xfrm>
            <a:off x="549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5_2#db8922ea4.choices?pid=a24b1b38e&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.个体主观能动性的充分发挥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.社会客观环境变化的结果</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C.历史必然性与偶然性的统一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.人类历史发展的必然产物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db8922ea4?vop=1&amp;pid=a24b1b38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本题考查对拿破仑的历史认识。选择C：恩格斯强调了拿破仑的出现是偶然现象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,但是他也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强调了当时的法国需要一个拿破仑式的人物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,所以拿破仑的出现有偶然性也有必然性。排除A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料没有突出体现拿破仑的主观努力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,所以A项不符合材料主旨。排除B：B项说法片面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，仅强调了社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会客观环境的作用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，忽略了个人在历史进程中的独特性和偶然性。排除D：D项说法太绝对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别历史人物的出现也具有偶然性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2869c697b?vop=1&amp;pid=a8ae50b5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本题考查美国的文化。选择B：①正确，根据材料“属于美国自己的交响曲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”“大地的产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”“真正的美国之声”可知,该曲有利于塑造国家认同意识。②正确，根据材料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“融合了美国民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歌元素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，展现了移民的生产节奏与生活谐趣”可知,该曲反映了美国文化的多元独特。③错误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料信息没有体现该曲鼓励美国殖民扩张活动的相关表述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。④错误，美国早在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18世纪就已经通过独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立战争实现独立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，民族意识早已觉醒。</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0caac51d?pid=a8ae50b57&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[湖北十堰2025高二期末]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18世纪末19世纪初，在西属美洲地区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，许多土生白人作家在他们的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著作中赞颂他们生活的地区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，为该地拥有的资源而欢呼，评价该地的民众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。这些著作不仅教导当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地民众认识自己的资源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，而且指出美洲人具有担任官员和实行自治的资格。据此可知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，这些著作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的流行(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0caac51d.bracket?pid=a8ae50b57&amp;color=0,0,0&amp;vpa=2&amp;vtp=1"/>
          <p:cNvSpPr/>
          <p:nvPr/>
        </p:nvSpPr>
        <p:spPr>
          <a:xfrm>
            <a:off x="168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70caac51d.choices?pid=a8ae50b57&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.利于促进民族文化认同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.催生了美洲独立意识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C.推动了美洲的民主建设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.改变了美洲族群结构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70caac51d?vop=1&amp;pid=a8ae50b57&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本题考查拉丁美洲文化。选择A：18世纪末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19世纪初西属美洲土生白人作家在著作中为当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地拥有的资源欢呼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，强调美洲人具有担任官员和实行自治的资格等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，这能促使当地民众更好地认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识自己地区的资源和自身的作用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，进而增强对本民族文化的认同，促进民族自我意识的形成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B：美洲独立意识在18世纪末19世纪初之前已催生，并非由这些著作催生。排除C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“美洲人具有担任官员和实行自治的资格”只是一种思想主张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，并未转化为实际的民主制度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或政治实践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。排除D：族群结构的变化需通过移民、战争、政策调整等人口或政治行为实现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作作为文化产品无法改变族群结构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c80403b8c?pid=a8ae50b5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[贵州六盘水2024高二期中]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秘鲁学者认为西方光线在射入美洲棱镜后便分解成自己的基本原色，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并与土著的光束混合在一起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，形成一种新型文化光谱。随着时间的推移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，这种光谱已不再是印第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安人的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，也不是西方的，而变成了印第安美洲的文化光谱。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这揭示了(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c80403b8c.bracket?pid=a8ae50b57&amp;color=0,0,0&amp;vpa=3&amp;vtp=1"/>
          <p:cNvSpPr/>
          <p:nvPr/>
        </p:nvSpPr>
        <p:spPr>
          <a:xfrm>
            <a:off x="854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7_2#c80403b8c.choices?pid=a8ae50b57&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.殖民活动客观上使美洲文化重构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.人口迁移推动美洲经济发展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C.美洲族群结构改变缘于殖民侵略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.疫病流行造成美洲人口锐减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c80403b8c?vop=1&amp;pid=a8ae50b57&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本题考查拉丁美洲文化。选择A：据材料信息,西方文化在殖民活动开展的过程中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,与土著文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化融合在一起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,形成一种新型文化。随着时间的推移,这种文化变成了印第安美洲独特的文化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殖民活动客观上促进了美洲文化的重构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。排除B：材料聚焦美洲文化的重构,与经济无关。排除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材料没有涉及族群结构的变化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。排除D：材料没有反映疫病的流行，也未反映美洲人口的锐减。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4d87782fd?pid=c18402285&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[重庆西南大学附属中学2024高二期末]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拿破仑战争期间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，拿破仑不仅强迫被占领国降低或者取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消关税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，而且还在被占领国的学校中强制推行法语。同时在征服意大利的时候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，不仅消除了一切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封建权力的遗迹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，而且还剥夺了教堂和寺院征收某些苛捐杂税的权利，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并在其他被占领地区推广。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这体现出拿破仑战争(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4d87782fd.bracket?pid=c18402285&amp;color=0,0,0&amp;vpa=4&amp;vtp=1"/>
          <p:cNvSpPr/>
          <p:nvPr/>
        </p:nvSpPr>
        <p:spPr>
          <a:xfrm>
            <a:off x="320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0_2#4d87782fd.choices?pid=c18402285&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.具有侵略和革命的双重性质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.促进近代外交体制的建立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C.重构了欧洲国家的政治秩序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.推动西欧宗教改革的开展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8701</Words>
  <Application>WPS 演示</Application>
  <PresentationFormat>宽屏</PresentationFormat>
  <Paragraphs>326</Paragraphs>
  <Slides>38</Slides>
  <Notes>37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38</vt:i4>
      </vt:variant>
    </vt:vector>
  </HeadingPairs>
  <TitlesOfParts>
    <vt:vector size="5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2025-10-16T07:40:00Z</dcterms:created>
  <dcterms:modified xsi:type="dcterms:W3CDTF">2025-10-17T05:46:10Z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663B26D4177E40E685762514D011DF70_12</vt:lpwstr>
  </property>
  <property fmtid="{D5CDD505-2E9C-101B-9397-08002B2CF9AE}" pid="3" name="KSOProductBuildVer">
    <vt:lpwstr>2052-12.1.0.23125</vt:lpwstr>
  </property>
</Properties>
</file>